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68" r:id="rId3"/>
    <p:sldId id="269" r:id="rId4"/>
    <p:sldId id="270" r:id="rId5"/>
    <p:sldId id="271" r:id="rId6"/>
    <p:sldId id="265" r:id="rId7"/>
    <p:sldId id="264" r:id="rId8"/>
    <p:sldId id="266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140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A0861D-979F-4355-BEE0-2261A00FA0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11F85B-ABA0-460E-826D-4E4EEB1DBF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D9715F-0380-4614-8176-385283D6E0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DC203-0FCC-46ED-925C-2D4B0EB7B0AE}" type="datetimeFigureOut">
              <a:rPr lang="en-IN" smtClean="0"/>
              <a:t>09-08-2022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0A7CD0-E5DC-470D-A9AD-4DB9B469C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5054DB-E2CB-487C-8BAD-01D31F7838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C8B19-23C6-4D08-AA7B-A37C3D42472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309660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AD6BBC-1407-4FAA-8BB4-97DC30BFC5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33957A7-44C3-4E69-B780-1FC10BB636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A055CA-762A-499C-873B-AB4F2EBD53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DC203-0FCC-46ED-925C-2D4B0EB7B0AE}" type="datetimeFigureOut">
              <a:rPr lang="en-IN" smtClean="0"/>
              <a:t>09-08-2022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6FEEDA-C588-493F-937C-284AAA4A8F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850EE8-99AD-4195-9B98-D9805DCECA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C8B19-23C6-4D08-AA7B-A37C3D42472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012489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F508A96-58A0-495D-B98D-6380A530A94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7623CC9-D2D8-4B46-8DC5-C4DF521DE5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ABB3A2-4052-4F4C-B068-F0D613EA1A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DC203-0FCC-46ED-925C-2D4B0EB7B0AE}" type="datetimeFigureOut">
              <a:rPr lang="en-IN" smtClean="0"/>
              <a:t>09-08-2022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83B100-0A96-4916-8805-87F537C1AF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C120E2-5C99-411E-A33E-B1A953C086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C8B19-23C6-4D08-AA7B-A37C3D42472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641461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9B38C5-6E2A-454E-AAC9-9F61F15C87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91B607-DE8A-476B-AED6-BDC574B618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E4AF0A-6DBE-492C-993B-A71D94182F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DC203-0FCC-46ED-925C-2D4B0EB7B0AE}" type="datetimeFigureOut">
              <a:rPr lang="en-IN" smtClean="0"/>
              <a:t>09-08-2022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9F01F0-A894-48BC-AD73-1F06B3C2E1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8A8136-D0B6-4395-BA90-65DACB903C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C8B19-23C6-4D08-AA7B-A37C3D42472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772784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D72E60-D04F-496C-AB8D-0BE845CAC6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5D9E68-EFB9-4881-ADDD-531C7238A7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154B2C-3755-4CD6-8252-9B70BC58CA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DC203-0FCC-46ED-925C-2D4B0EB7B0AE}" type="datetimeFigureOut">
              <a:rPr lang="en-IN" smtClean="0"/>
              <a:t>09-08-2022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253574-C5A4-4DAE-91B1-90C51294EB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E26AB7-C2F5-45AC-A34A-42585A3E2C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C8B19-23C6-4D08-AA7B-A37C3D42472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725804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D3D85A-50C3-40B1-808E-4B30002271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A5D43D-FF51-4EAD-955D-0C7E9C7ABC2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6DE14BE-8EAA-43BA-B912-AA11AF6B0C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8A3200-DC85-4C36-91C2-3CA50F9313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DC203-0FCC-46ED-925C-2D4B0EB7B0AE}" type="datetimeFigureOut">
              <a:rPr lang="en-IN" smtClean="0"/>
              <a:t>09-08-2022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C740E4-09FA-40B8-BCFA-2CD9181330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036729-2D45-4E71-9713-CFA46E6197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C8B19-23C6-4D08-AA7B-A37C3D42472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680421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215FFA-1718-4C88-897A-83E0D450FB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D9B435-A345-4111-B73E-4F33543BE2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4E9958-336E-479F-B59E-7B3E1DD36D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4BE51FB-4404-4176-95EE-495FC7FC82C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849AE16-F599-43F0-806E-5E9A759F551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2BCC85F-71B5-412E-93B9-3454AE4903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DC203-0FCC-46ED-925C-2D4B0EB7B0AE}" type="datetimeFigureOut">
              <a:rPr lang="en-IN" smtClean="0"/>
              <a:t>09-08-2022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32D6496-377C-43AD-A52E-40019717B4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992A88E-C5D5-46B5-8AC5-9FA2A61901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C8B19-23C6-4D08-AA7B-A37C3D42472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120995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3C6D04-0BA9-4BA8-8174-BB8D9187AA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D52FE7A-EFE7-4DCB-8264-4B61F3C562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DC203-0FCC-46ED-925C-2D4B0EB7B0AE}" type="datetimeFigureOut">
              <a:rPr lang="en-IN" smtClean="0"/>
              <a:t>09-08-2022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61C15B-C920-46E6-BDD5-4AB2BA2854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20FF9C8-B501-4944-B615-41025392B1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C8B19-23C6-4D08-AA7B-A37C3D42472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269963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C5882D6-0742-43F8-819F-B232E72B2D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DC203-0FCC-46ED-925C-2D4B0EB7B0AE}" type="datetimeFigureOut">
              <a:rPr lang="en-IN" smtClean="0"/>
              <a:t>09-08-2022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BD6E4FA-C5FF-4B42-9B5B-CBEA1A09FF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256A6C-2B14-4C86-900D-400DE543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C8B19-23C6-4D08-AA7B-A37C3D42472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684529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72E725-1E0E-4DD8-B3B8-EDFC1C1551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62A9A8-19F6-4AC8-A992-FEE9BF396B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AFB55C4-6B0E-477D-B928-5B10E4D122C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84F044-E796-4E7D-A5B9-6306F845C0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DC203-0FCC-46ED-925C-2D4B0EB7B0AE}" type="datetimeFigureOut">
              <a:rPr lang="en-IN" smtClean="0"/>
              <a:t>09-08-2022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AC048C-079D-4C73-8F9C-9D50AB3A6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58CCEC-2847-4102-B265-BC9D8B3520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C8B19-23C6-4D08-AA7B-A37C3D42472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00980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55FAD-CCCF-4E48-9407-34A55CE8DC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7DC6472-5170-44E5-9FEF-1B98E26EB38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93E6AE5-6E2E-4CB1-A544-1FA912B90E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4AEAD6-A8AF-4965-9A04-A7EEB834B7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DC203-0FCC-46ED-925C-2D4B0EB7B0AE}" type="datetimeFigureOut">
              <a:rPr lang="en-IN" smtClean="0"/>
              <a:t>09-08-2022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598D67-2144-4018-B8E4-F57391C543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6DE436-FDDD-47B7-BD63-E6B9274530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C8B19-23C6-4D08-AA7B-A37C3D42472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84268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A359AE9-9186-4223-9042-2F16368392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A1B95D-600E-44B6-804D-0B9F82C9FD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45A92D-F32E-47B1-807F-BE28C05EA86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BDC203-0FCC-46ED-925C-2D4B0EB7B0AE}" type="datetimeFigureOut">
              <a:rPr lang="en-IN" smtClean="0"/>
              <a:t>09-08-2022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032278-FB93-4459-B914-E9860AE7461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9EB5F5-40A6-445F-A7C5-F4466E8F63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1C8B19-23C6-4D08-AA7B-A37C3D42472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036706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693D9710-A7E7-92A2-8597-7AFC094722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0236" y="1174676"/>
            <a:ext cx="711861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2FCF9916-FE71-9A4F-9629-CB4A459B3112}"/>
              </a:ext>
            </a:extLst>
          </p:cNvPr>
          <p:cNvSpPr txBox="1"/>
          <p:nvPr/>
        </p:nvSpPr>
        <p:spPr>
          <a:xfrm>
            <a:off x="3688422" y="1880172"/>
            <a:ext cx="3359650" cy="2414427"/>
          </a:xfrm>
          <a:prstGeom prst="rect">
            <a:avLst/>
          </a:prstGeom>
          <a:noFill/>
          <a:ln w="28575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endParaRPr lang="en-IN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CDFC5AF-8662-8132-D3C2-6B668AB5362C}"/>
              </a:ext>
            </a:extLst>
          </p:cNvPr>
          <p:cNvSpPr txBox="1"/>
          <p:nvPr/>
        </p:nvSpPr>
        <p:spPr>
          <a:xfrm>
            <a:off x="3923969" y="173139"/>
            <a:ext cx="20077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Figure 3I (p-Tyr)</a:t>
            </a:r>
            <a:endParaRPr lang="en-IN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5782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231C8E11-9215-83A5-AA10-0055BFCFD9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99746" y="1057931"/>
            <a:ext cx="6910062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E8EACF7-0BBF-E177-852C-3C27C03B862F}"/>
              </a:ext>
            </a:extLst>
          </p:cNvPr>
          <p:cNvSpPr txBox="1"/>
          <p:nvPr/>
        </p:nvSpPr>
        <p:spPr>
          <a:xfrm>
            <a:off x="2955851" y="3944679"/>
            <a:ext cx="3742661" cy="765544"/>
          </a:xfrm>
          <a:prstGeom prst="rect">
            <a:avLst/>
          </a:prstGeom>
          <a:noFill/>
          <a:ln w="28575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endParaRPr lang="en-IN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5E15ACE-2DD0-0DBD-70B5-5847C04D5783}"/>
              </a:ext>
            </a:extLst>
          </p:cNvPr>
          <p:cNvSpPr txBox="1"/>
          <p:nvPr/>
        </p:nvSpPr>
        <p:spPr>
          <a:xfrm>
            <a:off x="1127060" y="4019103"/>
            <a:ext cx="8931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Actin</a:t>
            </a:r>
            <a:endParaRPr lang="en-IN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AE96362-F3EE-0859-A43E-FBAED706AD2E}"/>
              </a:ext>
            </a:extLst>
          </p:cNvPr>
          <p:cNvSpPr txBox="1"/>
          <p:nvPr/>
        </p:nvSpPr>
        <p:spPr>
          <a:xfrm>
            <a:off x="4169620" y="446566"/>
            <a:ext cx="196405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Figure 3I (Actin)</a:t>
            </a:r>
            <a:endParaRPr lang="en-IN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0684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0CD6982C-B539-730A-81C9-A580D014C6B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/>
          <a:srcRect l="20565" t="28621" r="5207" b="10767"/>
          <a:stretch/>
        </p:blipFill>
        <p:spPr bwMode="auto">
          <a:xfrm>
            <a:off x="2481072" y="1356360"/>
            <a:ext cx="4419600" cy="2743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4791BB3-ADE1-92E3-FF47-B1C4752D55B8}"/>
              </a:ext>
            </a:extLst>
          </p:cNvPr>
          <p:cNvSpPr txBox="1"/>
          <p:nvPr/>
        </p:nvSpPr>
        <p:spPr>
          <a:xfrm>
            <a:off x="4572000" y="2133597"/>
            <a:ext cx="1119963" cy="425302"/>
          </a:xfrm>
          <a:prstGeom prst="rect">
            <a:avLst/>
          </a:prstGeom>
          <a:noFill/>
          <a:ln w="28575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endParaRPr lang="en-IN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14F52F0-B24D-66DD-1756-2E6A344EAE9A}"/>
              </a:ext>
            </a:extLst>
          </p:cNvPr>
          <p:cNvSpPr txBox="1"/>
          <p:nvPr/>
        </p:nvSpPr>
        <p:spPr>
          <a:xfrm>
            <a:off x="2226203" y="2229643"/>
            <a:ext cx="8354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>
                <a:latin typeface="Arial" panose="020B0604020202020204" pitchFamily="34" charset="0"/>
                <a:cs typeface="Arial" panose="020B0604020202020204" pitchFamily="34" charset="0"/>
              </a:rPr>
              <a:t>P-PI3K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3DEFC59-58DF-524C-0BF3-69BEB767ECA5}"/>
              </a:ext>
            </a:extLst>
          </p:cNvPr>
          <p:cNvSpPr txBox="1"/>
          <p:nvPr/>
        </p:nvSpPr>
        <p:spPr>
          <a:xfrm>
            <a:off x="3498115" y="446566"/>
            <a:ext cx="2477386" cy="382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Figure 3J (p-PI3K)</a:t>
            </a:r>
            <a:endParaRPr lang="en-IN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92118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8260C327-E4A3-FBE3-8D33-CE5DFCC914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18519" y="1543494"/>
            <a:ext cx="6957559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633C1AEE-3DBB-0C28-0A53-B75E368CBCCD}"/>
              </a:ext>
            </a:extLst>
          </p:cNvPr>
          <p:cNvSpPr txBox="1"/>
          <p:nvPr/>
        </p:nvSpPr>
        <p:spPr>
          <a:xfrm>
            <a:off x="4883888" y="3003423"/>
            <a:ext cx="1701210" cy="441524"/>
          </a:xfrm>
          <a:prstGeom prst="rect">
            <a:avLst/>
          </a:prstGeom>
          <a:noFill/>
          <a:ln w="28575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endParaRPr lang="en-IN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2B99952-3E7A-C665-831C-9CCAA1DFD481}"/>
              </a:ext>
            </a:extLst>
          </p:cNvPr>
          <p:cNvSpPr txBox="1"/>
          <p:nvPr/>
        </p:nvSpPr>
        <p:spPr>
          <a:xfrm>
            <a:off x="1921264" y="3029611"/>
            <a:ext cx="6992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>
                <a:latin typeface="Arial" panose="020B0604020202020204" pitchFamily="34" charset="0"/>
                <a:cs typeface="Arial" panose="020B0604020202020204" pitchFamily="34" charset="0"/>
              </a:rPr>
              <a:t>PI3K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41E504DC-2570-399C-F03A-3ECEB93992D2}"/>
              </a:ext>
            </a:extLst>
          </p:cNvPr>
          <p:cNvCxnSpPr/>
          <p:nvPr/>
        </p:nvCxnSpPr>
        <p:spPr>
          <a:xfrm>
            <a:off x="2424227" y="3160087"/>
            <a:ext cx="453656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D8DFAF82-6E93-C06B-E752-A63AF28195C2}"/>
              </a:ext>
            </a:extLst>
          </p:cNvPr>
          <p:cNvSpPr txBox="1"/>
          <p:nvPr/>
        </p:nvSpPr>
        <p:spPr>
          <a:xfrm>
            <a:off x="3636335" y="329608"/>
            <a:ext cx="19606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Figure 3J (PI3K)</a:t>
            </a:r>
            <a:endParaRPr lang="en-IN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30913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1DF60FBE-B0C2-B982-6A9C-211965D089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52607" y="1663995"/>
            <a:ext cx="695319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5827C45-C4A9-3331-51D4-A0155814E2BF}"/>
              </a:ext>
            </a:extLst>
          </p:cNvPr>
          <p:cNvSpPr txBox="1"/>
          <p:nvPr/>
        </p:nvSpPr>
        <p:spPr>
          <a:xfrm>
            <a:off x="3636335" y="329608"/>
            <a:ext cx="24348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Figure 3J (Actin)</a:t>
            </a:r>
            <a:endParaRPr lang="en-IN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BA63A7C-B40F-94D9-15DE-07B99E02CC38}"/>
              </a:ext>
            </a:extLst>
          </p:cNvPr>
          <p:cNvSpPr txBox="1"/>
          <p:nvPr/>
        </p:nvSpPr>
        <p:spPr>
          <a:xfrm>
            <a:off x="5252484" y="4029740"/>
            <a:ext cx="1903228" cy="754911"/>
          </a:xfrm>
          <a:prstGeom prst="rect">
            <a:avLst/>
          </a:prstGeom>
          <a:noFill/>
          <a:ln w="28575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endParaRPr lang="en-IN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A64EEAB-7C8A-F907-BC66-F6357EF45EB5}"/>
              </a:ext>
            </a:extLst>
          </p:cNvPr>
          <p:cNvSpPr txBox="1"/>
          <p:nvPr/>
        </p:nvSpPr>
        <p:spPr>
          <a:xfrm>
            <a:off x="1917414" y="4266841"/>
            <a:ext cx="10597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>
                <a:latin typeface="Arial" panose="020B0604020202020204" pitchFamily="34" charset="0"/>
                <a:cs typeface="Arial" panose="020B0604020202020204" pitchFamily="34" charset="0"/>
              </a:rPr>
              <a:t>Actin</a:t>
            </a:r>
          </a:p>
        </p:txBody>
      </p:sp>
    </p:spTree>
    <p:extLst>
      <p:ext uri="{BB962C8B-B14F-4D97-AF65-F5344CB8AC3E}">
        <p14:creationId xmlns:p14="http://schemas.microsoft.com/office/powerpoint/2010/main" val="29097566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6F71024-DE4F-4177-A8B1-F7BEE2DE092B}"/>
              </a:ext>
            </a:extLst>
          </p:cNvPr>
          <p:cNvSpPr txBox="1"/>
          <p:nvPr/>
        </p:nvSpPr>
        <p:spPr>
          <a:xfrm>
            <a:off x="4056441" y="310460"/>
            <a:ext cx="222106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Figure 3L (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pAKT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IN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708830E-C797-452E-923B-9DF1B68BA6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674" y="1366280"/>
            <a:ext cx="687832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33CDCB9-C7AB-4C0B-8835-C5857F2648DD}"/>
              </a:ext>
            </a:extLst>
          </p:cNvPr>
          <p:cNvSpPr txBox="1"/>
          <p:nvPr/>
        </p:nvSpPr>
        <p:spPr>
          <a:xfrm>
            <a:off x="2456120" y="3407734"/>
            <a:ext cx="1956391" cy="622005"/>
          </a:xfrm>
          <a:prstGeom prst="rect">
            <a:avLst/>
          </a:prstGeom>
          <a:noFill/>
          <a:ln w="28575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endParaRPr lang="en-IN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4CB4A8A-7355-4397-B6D0-F969706B3617}"/>
              </a:ext>
            </a:extLst>
          </p:cNvPr>
          <p:cNvSpPr txBox="1"/>
          <p:nvPr/>
        </p:nvSpPr>
        <p:spPr>
          <a:xfrm>
            <a:off x="1233377" y="3487473"/>
            <a:ext cx="7761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pAKT</a:t>
            </a:r>
            <a:endParaRPr lang="en-IN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23498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4CC0015-D288-4D3C-AA12-FFB4D240380B}"/>
              </a:ext>
            </a:extLst>
          </p:cNvPr>
          <p:cNvSpPr txBox="1"/>
          <p:nvPr/>
        </p:nvSpPr>
        <p:spPr>
          <a:xfrm>
            <a:off x="3500496" y="310459"/>
            <a:ext cx="200645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Figure 3L (AKT)</a:t>
            </a:r>
            <a:endParaRPr lang="en-IN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273617B7-740A-4F8C-8A69-3CDA10B30E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7260" y="1483237"/>
            <a:ext cx="7022622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CB43292-7740-4262-980F-5F55C77F836D}"/>
              </a:ext>
            </a:extLst>
          </p:cNvPr>
          <p:cNvSpPr txBox="1"/>
          <p:nvPr/>
        </p:nvSpPr>
        <p:spPr>
          <a:xfrm>
            <a:off x="2222205" y="3746218"/>
            <a:ext cx="2105246" cy="623763"/>
          </a:xfrm>
          <a:prstGeom prst="rect">
            <a:avLst/>
          </a:prstGeom>
          <a:noFill/>
          <a:ln w="28575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endParaRPr lang="en-IN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0EF04DC-875F-496A-9B56-C8C1D0444CFD}"/>
              </a:ext>
            </a:extLst>
          </p:cNvPr>
          <p:cNvSpPr txBox="1"/>
          <p:nvPr/>
        </p:nvSpPr>
        <p:spPr>
          <a:xfrm>
            <a:off x="1212115" y="3880879"/>
            <a:ext cx="6092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600" b="1" dirty="0"/>
              <a:t>KT</a:t>
            </a:r>
            <a:endParaRPr lang="en-IN" sz="1600" b="1" dirty="0"/>
          </a:p>
        </p:txBody>
      </p:sp>
    </p:spTree>
    <p:extLst>
      <p:ext uri="{BB962C8B-B14F-4D97-AF65-F5344CB8AC3E}">
        <p14:creationId xmlns:p14="http://schemas.microsoft.com/office/powerpoint/2010/main" val="36088720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90DCCCD-8656-4F64-905B-B7522F2D218B}"/>
              </a:ext>
            </a:extLst>
          </p:cNvPr>
          <p:cNvSpPr txBox="1"/>
          <p:nvPr/>
        </p:nvSpPr>
        <p:spPr>
          <a:xfrm>
            <a:off x="3667875" y="214054"/>
            <a:ext cx="22397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Figure 3L (Actin)</a:t>
            </a:r>
            <a:endParaRPr lang="en-IN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51B390EF-29AF-4B85-9659-96AD2FF340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16196" y="1366280"/>
            <a:ext cx="6570826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44E2B38-52A9-44AD-97C1-D56016DF3F49}"/>
              </a:ext>
            </a:extLst>
          </p:cNvPr>
          <p:cNvSpPr txBox="1"/>
          <p:nvPr/>
        </p:nvSpPr>
        <p:spPr>
          <a:xfrm>
            <a:off x="2275367" y="4221126"/>
            <a:ext cx="1945758" cy="797441"/>
          </a:xfrm>
          <a:prstGeom prst="rect">
            <a:avLst/>
          </a:prstGeom>
          <a:noFill/>
          <a:ln w="28575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endParaRPr lang="en-IN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D247DBF-7A68-4A92-8FB7-2C835CC0E06C}"/>
              </a:ext>
            </a:extLst>
          </p:cNvPr>
          <p:cNvSpPr txBox="1"/>
          <p:nvPr/>
        </p:nvSpPr>
        <p:spPr>
          <a:xfrm>
            <a:off x="1158950" y="4369975"/>
            <a:ext cx="7155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Actin</a:t>
            </a:r>
            <a:endParaRPr lang="en-IN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84824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47</Words>
  <Application>Microsoft Office PowerPoint</Application>
  <PresentationFormat>On-screen Show (4:3)</PresentationFormat>
  <Paragraphs>15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 Sushil chaurasia</dc:creator>
  <cp:lastModifiedBy>Dr Sushil chaurasia</cp:lastModifiedBy>
  <cp:revision>15</cp:revision>
  <dcterms:created xsi:type="dcterms:W3CDTF">2022-05-03T13:48:50Z</dcterms:created>
  <dcterms:modified xsi:type="dcterms:W3CDTF">2022-08-08T23:16:26Z</dcterms:modified>
</cp:coreProperties>
</file>